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646" r:id="rId2"/>
    <p:sldId id="640" r:id="rId3"/>
    <p:sldId id="643" r:id="rId4"/>
    <p:sldId id="644" r:id="rId5"/>
    <p:sldId id="645" r:id="rId6"/>
    <p:sldId id="641" r:id="rId7"/>
    <p:sldId id="642" r:id="rId8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D01DE6-28D0-4A50-87F9-8368FE876F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53DA0E-350C-4EF2-9050-528AEB2DC7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44F4A-129C-4E34-9FAA-55138F288D85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7E1F-2FF0-4302-8F8B-17EF365A57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069EF-D51A-4976-98E1-C2C137D15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2B7AE-7657-4D7A-BAA9-7E972497B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1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DE4C6-BB3A-4628-A1B5-89A6E65C16F5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8C7B7-AAC0-4E4E-A93C-147A1B01C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84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7CFBC-DFD2-4D0E-9F26-FA756C40B7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7417" y="3198813"/>
            <a:ext cx="12209417" cy="291460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Please place the suitable picture here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66369" y="4198915"/>
            <a:ext cx="11859261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GB" noProof="0" dirty="0"/>
              <a:t>Team id and Name of the team</a:t>
            </a:r>
            <a:br>
              <a:rPr lang="en-GB" noProof="0" dirty="0"/>
            </a:br>
            <a:r>
              <a:rPr lang="en-GB" noProof="0" dirty="0"/>
              <a:t>Problem Statement</a:t>
            </a:r>
            <a:br>
              <a:rPr lang="en-GB" noProof="0" dirty="0"/>
            </a:br>
            <a:r>
              <a:rPr lang="en-GB" noProof="0" dirty="0"/>
              <a:t>Solution proposed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3343A4-20A0-4D8B-AF56-D36FFC6ABB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41401" y="224628"/>
            <a:ext cx="1623926" cy="13696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FC08F3-5E62-4D10-A224-69A223221F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92176" y="481347"/>
            <a:ext cx="697880" cy="9601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506F2E-E2F3-4663-BB74-4C97BE4A010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94886" y="651400"/>
            <a:ext cx="1815700" cy="51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8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4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4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75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DFAC1FB-0B24-4F82-82A9-7DC7F97A290D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24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24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24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24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2400">
                <a:solidFill>
                  <a:schemeClr val="tx2"/>
                </a:solidFill>
              </a:defRPr>
            </a:lvl8pPr>
            <a:lvl9pPr>
              <a:defRPr sz="2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2C7435-57BA-4E85-AE72-36A8CAB9DF14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: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C2735D-E82C-4EE2-813B-ED4969ED6B65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gradFill>
            <a:gsLst>
              <a:gs pos="100000">
                <a:schemeClr val="accent4">
                  <a:lumMod val="40000"/>
                  <a:lumOff val="6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48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 err="1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0" y="2172789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0" y="3239589"/>
            <a:ext cx="107696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9EC73CB9-C4AD-4825-844D-83362A3DB1F9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FC9B7C-95A0-407C-AF48-B6C27CDEC2B4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A2288A6-BE6F-4AFC-87C3-C247250C5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40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6820411" y="-3874008"/>
            <a:ext cx="152399" cy="9119616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2527302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24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2527302" y="1828802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350">
                <a:solidFill>
                  <a:schemeClr val="bg1"/>
                </a:solidFill>
                <a:latin typeface="+mj-lt"/>
              </a:defRPr>
            </a:lvl2pPr>
            <a:lvl3pPr marL="3429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3pPr>
            <a:lvl4pPr marL="6858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4pPr>
            <a:lvl5pPr marL="10287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5pPr>
            <a:lvl6pPr marL="13716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6pPr>
            <a:lvl7pPr marL="17145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7pPr>
            <a:lvl8pPr marL="20574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8pPr>
            <a:lvl9pPr marL="2400300" indent="0" algn="l">
              <a:buNone/>
              <a:defRPr sz="135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</p:spTree>
    <p:extLst>
      <p:ext uri="{BB962C8B-B14F-4D97-AF65-F5344CB8AC3E}">
        <p14:creationId xmlns:p14="http://schemas.microsoft.com/office/powerpoint/2010/main" val="988893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noProof="0" dirty="0"/>
              <a:t>Closing Statement</a:t>
            </a:r>
            <a:endParaRPr lang="en-GB" noProof="0" dirty="0"/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7C99E65-8392-4058-8350-ED78ED08396F}"/>
              </a:ext>
            </a:extLst>
          </p:cNvPr>
          <p:cNvSpPr/>
          <p:nvPr userDrawn="1"/>
        </p:nvSpPr>
        <p:spPr>
          <a:xfrm>
            <a:off x="508002" y="624840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Thank you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5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1600" baseline="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800"/>
              <a:t>KRITAGYA- A National level Hackathon 2.0 on Precision and Economical Animal Farming</a:t>
            </a:r>
            <a:endParaRPr lang="en-US" sz="800" dirty="0"/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0D18793-3CDE-41E3-BF1F-05D037C8E46B}" type="datetime6">
              <a:rPr lang="en-US" smtClean="0"/>
              <a:t>December 21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CFA4E5-33B5-4067-836C-7D61865864F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1" y="86590"/>
            <a:ext cx="540113" cy="4468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A3E93A-1351-430A-A693-B47F6C5050CA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264" y="150034"/>
            <a:ext cx="1866537" cy="3071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30E80AE-E217-4DD2-A4DC-1B8A0277B328}"/>
              </a:ext>
            </a:extLst>
          </p:cNvPr>
          <p:cNvSpPr txBox="1"/>
          <p:nvPr userDrawn="1"/>
        </p:nvSpPr>
        <p:spPr>
          <a:xfrm>
            <a:off x="711199" y="6477004"/>
            <a:ext cx="4513943" cy="15239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defRPr/>
            </a:pPr>
            <a:r>
              <a:rPr lang="en-US" sz="800" dirty="0"/>
              <a:t>KRITAGYA- A National level Agtech hackathon- National Technical Presentation  December 2020</a:t>
            </a:r>
          </a:p>
        </p:txBody>
      </p:sp>
    </p:spTree>
    <p:extLst>
      <p:ext uri="{BB962C8B-B14F-4D97-AF65-F5344CB8AC3E}">
        <p14:creationId xmlns:p14="http://schemas.microsoft.com/office/powerpoint/2010/main" val="114543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4"/>
            <a:ext cx="52832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3" y="1752600"/>
            <a:ext cx="5283199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9900350-7F55-473E-9837-39F09E3B238F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1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7112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368803" y="1752604"/>
            <a:ext cx="3454399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1752604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7557D8A-B9B2-4401-8AB4-C7686F230093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7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3352800"/>
            <a:ext cx="5283200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1" y="3352800"/>
            <a:ext cx="5283201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10769600" cy="14478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A773FAE-5109-4901-B000-A244CF5FC0E6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8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80264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85E18E7-910A-4DF9-A2D5-68568678CBFD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9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688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0D2BC8-5215-4460-BFCF-87D6594EDF37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0" y="685800"/>
            <a:ext cx="7112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368800" y="1752600"/>
            <a:ext cx="7112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3454400" cy="2130552"/>
          </a:xfrm>
        </p:spPr>
        <p:txBody>
          <a:bodyPr/>
          <a:lstStyle>
            <a:lvl1pPr>
              <a:defRPr sz="18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7747003" y="-2971800"/>
            <a:ext cx="152399" cy="73152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F145E43-82E0-48D7-870B-93A31EADFDF0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6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5918203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421C591-0E6C-4392-A0C5-CF59F970FEA8}" type="datetime6">
              <a:rPr lang="en-US" smtClean="0"/>
              <a:t>December 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8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2" y="685800"/>
            <a:ext cx="107696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3" y="1752600"/>
            <a:ext cx="107695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8C06B3C-6F54-43A9-9933-977E516B2DC5}" type="datetime6">
              <a:rPr lang="en-US" smtClean="0"/>
              <a:t>December 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136" y="6324600"/>
            <a:ext cx="7014464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KRITAGYA- A National level Hackathon 2.0 on Precision and Economical Animal Farming</a:t>
            </a:r>
          </a:p>
        </p:txBody>
      </p:sp>
    </p:spTree>
    <p:extLst>
      <p:ext uri="{BB962C8B-B14F-4D97-AF65-F5344CB8AC3E}">
        <p14:creationId xmlns:p14="http://schemas.microsoft.com/office/powerpoint/2010/main" val="2840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6" r:id="rId13"/>
    <p:sldLayoutId id="2147483677" r:id="rId14"/>
    <p:sldLayoutId id="2147483681" r:id="rId15"/>
  </p:sldLayoutIdLst>
  <p:hf sldNum="0"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8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Tx/>
        <a:buFontTx/>
        <a:buNone/>
        <a:tabLst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0574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•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-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◦"/>
        <a:defRPr sz="15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82296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Font typeface="Georgia" pitchFamily="18" charset="0"/>
        <a:buChar char="›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05740" marR="0" indent="-20574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75"/>
        </a:spcAft>
        <a:buClr>
          <a:schemeClr val="tx1"/>
        </a:buClr>
        <a:buSzPct val="100000"/>
        <a:buFont typeface="+mj-lt"/>
        <a:buAutoNum type="arabicPeriod"/>
        <a:tabLst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1148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alpha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1722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SzPct val="100000"/>
        <a:buFont typeface="+mj-lt"/>
        <a:buAutoNum type="romanLcPeriod"/>
        <a:defRPr sz="15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05740" algn="l" defTabSz="685800" rtl="0" eaLnBrk="1" latinLnBrk="0" hangingPunct="1">
        <a:lnSpc>
          <a:spcPct val="100000"/>
        </a:lnSpc>
        <a:spcBef>
          <a:spcPts val="0"/>
        </a:spcBef>
        <a:spcAft>
          <a:spcPts val="675"/>
        </a:spcAft>
        <a:buFont typeface="Arial" pitchFamily="34" charset="0"/>
        <a:buNone/>
        <a:defRPr sz="15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Kritagya@icar.gov.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6D3BF1FD-4F3F-4CD8-B3C4-E6FEB5D5C9BB}"/>
              </a:ext>
            </a:extLst>
          </p:cNvPr>
          <p:cNvSpPr txBox="1">
            <a:spLocks/>
          </p:cNvSpPr>
          <p:nvPr/>
        </p:nvSpPr>
        <p:spPr bwMode="white">
          <a:xfrm>
            <a:off x="1756594" y="2456711"/>
            <a:ext cx="8678812" cy="10237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KRITAGYA- A National level Hackathon 2.0 </a:t>
            </a:r>
            <a:r>
              <a:rPr lang="en-US" sz="2800" dirty="0">
                <a:solidFill>
                  <a:srgbClr val="C00000"/>
                </a:solidFill>
                <a:latin typeface="Georgia"/>
              </a:rPr>
              <a:t>on 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Precision and Economical Animal Farming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8BE44F-6A50-41B0-A8FF-6EC64ADE95FC}"/>
              </a:ext>
            </a:extLst>
          </p:cNvPr>
          <p:cNvSpPr/>
          <p:nvPr/>
        </p:nvSpPr>
        <p:spPr>
          <a:xfrm>
            <a:off x="2475914" y="1672498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कृतज्ञ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B600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कृ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षि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त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कनीक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hi-I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ज्ञा</a:t>
            </a:r>
            <a:r>
              <a:rPr kumimoji="0" lang="hi-I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न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0DAE578-604B-460A-9F11-7A07BE6295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7417" y="3452304"/>
            <a:ext cx="12209417" cy="2189843"/>
          </a:xfrm>
        </p:spPr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7BD807-0F09-47CC-B988-9812F212A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69" y="5796893"/>
            <a:ext cx="11859261" cy="914400"/>
          </a:xfrm>
        </p:spPr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9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69A0-903D-4474-BCE8-D7B857A3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A1D80-1F87-48FB-8EE1-034FDF5C9BCC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80010" indent="-285750" fontAlgn="ctr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Solution offered to problem statement </a:t>
            </a:r>
            <a:r>
              <a:rPr lang="en-GB" dirty="0">
                <a:latin typeface="+mn-lt"/>
              </a:rPr>
              <a:t>(</a:t>
            </a:r>
            <a:r>
              <a:rPr lang="en-US" dirty="0">
                <a:latin typeface="+mn-lt"/>
              </a:rPr>
              <a:t>Novelty  / Uniqueness) (max. 2 slides)</a:t>
            </a:r>
            <a:endParaRPr lang="en-GB" dirty="0">
              <a:latin typeface="+mn-lt"/>
            </a:endParaRPr>
          </a:p>
          <a:p>
            <a:pPr marL="80010" indent="-285750" fontAlgn="ctr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Market and competitive landscape (max. 4 slides)</a:t>
            </a:r>
            <a:endParaRPr lang="en-GB" dirty="0">
              <a:latin typeface="+mn-lt"/>
            </a:endParaRPr>
          </a:p>
          <a:p>
            <a:pPr marL="80010" indent="-285750" fontAlgn="ctr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Team composition and involvement (max. 2 slides)</a:t>
            </a:r>
            <a:endParaRPr lang="en-GB" dirty="0">
              <a:latin typeface="+mn-lt"/>
            </a:endParaRPr>
          </a:p>
          <a:p>
            <a:pPr indent="0"/>
            <a:endParaRPr lang="en-US" dirty="0">
              <a:latin typeface="+mn-lt"/>
            </a:endParaRPr>
          </a:p>
          <a:p>
            <a:pPr indent="0"/>
            <a:r>
              <a:rPr lang="en-US" dirty="0">
                <a:latin typeface="+mn-lt"/>
              </a:rPr>
              <a:t>The team should present before the evaluation committee on the aforementioned points. Presentation deck should not exceed 10 slides.</a:t>
            </a:r>
            <a:endParaRPr lang="en-GB" dirty="0">
              <a:latin typeface="+mn-lt"/>
            </a:endParaRPr>
          </a:p>
          <a:p>
            <a:pPr marL="80010" indent="-285750">
              <a:buFont typeface="Arial" panose="020B0604020202020204" pitchFamily="34" charset="0"/>
              <a:buChar char="•"/>
            </a:pPr>
            <a:endParaRPr lang="en-GB" dirty="0">
              <a:latin typeface="+mn-l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B05BC-897C-4949-B8B6-F33207829B9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30FB205-BE4E-4202-BF31-D939E6B1B00F}" type="datetime6">
              <a:rPr lang="en-US" smtClean="0"/>
              <a:t>December 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67D-8B3D-46E7-A3FB-88C91A7F6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KRITAGYA- A National level Hackathon 2.0 on Precision and Economical Animal Farming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452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5EA9-AD85-4526-8FE5-C8345B57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offered to problem statement (Novelty  / Uniqueness) (max. 2 slides)</a:t>
            </a: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92B4C9-E577-4CF5-ADD1-A3E551A44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164833"/>
              </p:ext>
            </p:extLst>
          </p:nvPr>
        </p:nvGraphicFramePr>
        <p:xfrm>
          <a:off x="534573" y="1853418"/>
          <a:ext cx="10946227" cy="16867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0996">
                  <a:extLst>
                    <a:ext uri="{9D8B030D-6E8A-4147-A177-3AD203B41FA5}">
                      <a16:colId xmlns:a16="http://schemas.microsoft.com/office/drawing/2014/main" val="3850130138"/>
                    </a:ext>
                  </a:extLst>
                </a:gridCol>
                <a:gridCol w="6379188">
                  <a:extLst>
                    <a:ext uri="{9D8B030D-6E8A-4147-A177-3AD203B41FA5}">
                      <a16:colId xmlns:a16="http://schemas.microsoft.com/office/drawing/2014/main" val="2998300756"/>
                    </a:ext>
                  </a:extLst>
                </a:gridCol>
                <a:gridCol w="1866043">
                  <a:extLst>
                    <a:ext uri="{9D8B030D-6E8A-4147-A177-3AD203B41FA5}">
                      <a16:colId xmlns:a16="http://schemas.microsoft.com/office/drawing/2014/main" val="3768384162"/>
                    </a:ext>
                  </a:extLst>
                </a:gridCol>
              </a:tblGrid>
              <a:tr h="590190">
                <a:tc>
                  <a:txBody>
                    <a:bodyPr/>
                    <a:lstStyle/>
                    <a:p>
                      <a:pPr marL="38544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Criteria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085850" marR="11156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3035" marR="0" indent="-27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Weightage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230460"/>
                  </a:ext>
                </a:extLst>
              </a:tr>
              <a:tr h="1096571">
                <a:tc>
                  <a:txBody>
                    <a:bodyPr/>
                    <a:lstStyle/>
                    <a:p>
                      <a:pPr marL="6794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Solution offered to problem statement </a:t>
                      </a:r>
                      <a:endParaRPr lang="en-GB" sz="1400" dirty="0">
                        <a:effectLst/>
                        <a:latin typeface="+mn-lt"/>
                      </a:endParaRPr>
                    </a:p>
                    <a:p>
                      <a:pPr marL="67945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Novelty  / Uniqueness (max. 2)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11811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Description of the Agtech innovation in the form of Business model with solution offered to problem statement - Novelty, Uniqueness (Technical capabilities)</a:t>
                      </a:r>
                    </a:p>
                    <a:p>
                      <a:pPr marL="342900" marR="11811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Products/ Solutions having IPR capabilities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4480" marR="3181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20%</a:t>
                      </a:r>
                      <a:endParaRPr lang="en-GB" sz="14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9763074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DB6198-B167-4B28-9343-E4BA305D162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63CBC0-0338-4987-8186-F7E1DBB5583A}" type="datetime6">
              <a:rPr lang="en-US" smtClean="0"/>
              <a:t>December 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EADFB-57AF-495A-98CA-60C8814A6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KRITAGYA- A National level Hackathon 2.0 on Precision and Economical Animal Farming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294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23AB-5E1C-416A-AFEF-19FA9287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and competitive landscape (max. 4 slides)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AE61E4-DCAA-46F3-8622-8B4F08F1C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7624"/>
              </p:ext>
            </p:extLst>
          </p:nvPr>
        </p:nvGraphicFramePr>
        <p:xfrm>
          <a:off x="534573" y="1600200"/>
          <a:ext cx="10946227" cy="1939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0996">
                  <a:extLst>
                    <a:ext uri="{9D8B030D-6E8A-4147-A177-3AD203B41FA5}">
                      <a16:colId xmlns:a16="http://schemas.microsoft.com/office/drawing/2014/main" val="3850130138"/>
                    </a:ext>
                  </a:extLst>
                </a:gridCol>
                <a:gridCol w="6379188">
                  <a:extLst>
                    <a:ext uri="{9D8B030D-6E8A-4147-A177-3AD203B41FA5}">
                      <a16:colId xmlns:a16="http://schemas.microsoft.com/office/drawing/2014/main" val="2998300756"/>
                    </a:ext>
                  </a:extLst>
                </a:gridCol>
                <a:gridCol w="1866043">
                  <a:extLst>
                    <a:ext uri="{9D8B030D-6E8A-4147-A177-3AD203B41FA5}">
                      <a16:colId xmlns:a16="http://schemas.microsoft.com/office/drawing/2014/main" val="3768384162"/>
                    </a:ext>
                  </a:extLst>
                </a:gridCol>
              </a:tblGrid>
              <a:tr h="590190">
                <a:tc>
                  <a:txBody>
                    <a:bodyPr/>
                    <a:lstStyle/>
                    <a:p>
                      <a:pPr marL="3854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Criteria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085850" marR="11156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3035" marR="0" indent="-27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Weightage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230460"/>
                  </a:ext>
                </a:extLst>
              </a:tr>
              <a:tr h="1349762">
                <a:tc>
                  <a:txBody>
                    <a:bodyPr/>
                    <a:lstStyle/>
                    <a:p>
                      <a:pPr marL="679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Market and competitive landscape (max. 4 slides)</a:t>
                      </a:r>
                      <a:endParaRPr lang="en-GB" sz="1400" b="0" i="1" dirty="0">
                        <a:effectLst/>
                        <a:latin typeface="+mn-lt"/>
                        <a:ea typeface="+mn-ea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 the market and competitive landscape in 7Ps of Marketing mix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 life cycle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to be present in Porter’s 5 forces strategy matrix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Suitable strategies access the market and address the competition</a:t>
                      </a:r>
                    </a:p>
                    <a:p>
                      <a:pPr marL="342900" marR="118110" lvl="0" indent="-342900" algn="just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9845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Go To Market Strategy and revenue strategies 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4480" marR="3181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50%</a:t>
                      </a:r>
                      <a:endParaRPr lang="en-GB" sz="14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018012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C2109A-E062-4D54-AFA3-D247AB76BE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872486A-A3DA-4263-B51B-285EC71B2FCC}" type="datetime6">
              <a:rPr lang="en-US" smtClean="0"/>
              <a:t>December 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82053-0B84-482D-A8CE-79959730B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KRITAGYA- A National level Hackathon 2.0 on Precision and Economical Animal Farming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5802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23AB-5E1C-416A-AFEF-19FA9287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composition and involvement (max. 2 slides)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AE61E4-DCAA-46F3-8622-8B4F08F1C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072653"/>
              </p:ext>
            </p:extLst>
          </p:nvPr>
        </p:nvGraphicFramePr>
        <p:xfrm>
          <a:off x="534573" y="1600200"/>
          <a:ext cx="10946227" cy="1939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700996">
                  <a:extLst>
                    <a:ext uri="{9D8B030D-6E8A-4147-A177-3AD203B41FA5}">
                      <a16:colId xmlns:a16="http://schemas.microsoft.com/office/drawing/2014/main" val="3850130138"/>
                    </a:ext>
                  </a:extLst>
                </a:gridCol>
                <a:gridCol w="6379188">
                  <a:extLst>
                    <a:ext uri="{9D8B030D-6E8A-4147-A177-3AD203B41FA5}">
                      <a16:colId xmlns:a16="http://schemas.microsoft.com/office/drawing/2014/main" val="2998300756"/>
                    </a:ext>
                  </a:extLst>
                </a:gridCol>
                <a:gridCol w="1866043">
                  <a:extLst>
                    <a:ext uri="{9D8B030D-6E8A-4147-A177-3AD203B41FA5}">
                      <a16:colId xmlns:a16="http://schemas.microsoft.com/office/drawing/2014/main" val="3768384162"/>
                    </a:ext>
                  </a:extLst>
                </a:gridCol>
              </a:tblGrid>
              <a:tr h="590190">
                <a:tc>
                  <a:txBody>
                    <a:bodyPr/>
                    <a:lstStyle/>
                    <a:p>
                      <a:pPr marL="3854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Criteria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085850" marR="11156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53035" marR="0" indent="-2794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Weightage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7230460"/>
                  </a:ext>
                </a:extLst>
              </a:tr>
              <a:tr h="1349762">
                <a:tc>
                  <a:txBody>
                    <a:bodyPr/>
                    <a:lstStyle/>
                    <a:p>
                      <a:pPr marL="6794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Team composition and involvement (max. 2 slides)</a:t>
                      </a:r>
                      <a:endParaRPr lang="en-GB" sz="1400" dirty="0">
                        <a:effectLst/>
                        <a:latin typeface="+mn-lt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a well-rounded team, technical and  business capabilities</a:t>
                      </a:r>
                    </a:p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Relevant Experiences / Successes / Failures (Good war stories)</a:t>
                      </a:r>
                    </a:p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Leadership Experience/ Education – whichever is impressive</a:t>
                      </a:r>
                    </a:p>
                    <a:p>
                      <a:pPr marL="342900" marR="0" lvl="0" indent="-342900" algn="l" defTabSz="6858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Traction / Performance / Awards / testimonials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4480" marR="31813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1018012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8827B-AC1F-4700-BEFC-00BC7D5C559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9E4E67-3250-464C-A8E3-3A80F82A9C1B}" type="datetime6">
              <a:rPr lang="en-US" smtClean="0"/>
              <a:t>December 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C81249-8E51-44C4-BB24-3ABC088DA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KRITAGYA- A National level Hackathon 2.0 on Precision and Economical Animal Farming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2322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DBFA-259D-4EA9-96ED-C62E3BF6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32D1C-D107-4EE1-9E94-2D6594EE1A5B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Font: Arial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Minimum Font Size: 14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Colour Combination: Please follow the same slide template- Do not use Green and Blue Combinations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Text Alignment: Preferably ‘Justified’ for statements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Do not use any institution/ organisation logo for header and footer through-out the presentation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Slide Size: 16:9- widescreen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Place the sources of the facts/figures in right bottom side of the slide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Strictly 15 mins presentation by the team, followed by remarks from evaluation team</a:t>
            </a:r>
          </a:p>
          <a:p>
            <a:pPr marL="491490" lvl="2" indent="-285750">
              <a:buFont typeface="Arial" panose="020B0604020202020204" pitchFamily="34" charset="0"/>
              <a:buChar char="•"/>
            </a:pPr>
            <a:r>
              <a:rPr lang="en-GB" dirty="0"/>
              <a:t>Rename the presentation in the format mentioned and share it with </a:t>
            </a:r>
            <a:r>
              <a:rPr lang="en-GB" dirty="0">
                <a:hlinkClick r:id="rId2"/>
              </a:rPr>
              <a:t>Kritagya@icar.gov.in</a:t>
            </a:r>
            <a:r>
              <a:rPr lang="en-GB" dirty="0"/>
              <a:t> once your presentation is done before the evaluation committee no later than 31</a:t>
            </a:r>
            <a:r>
              <a:rPr lang="en-GB" baseline="30000" dirty="0"/>
              <a:t>st</a:t>
            </a:r>
            <a:r>
              <a:rPr lang="en-GB" dirty="0"/>
              <a:t> Dec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03DF8-A858-464D-8D55-40D7217D253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71844D8-23C2-4B89-9818-94B005A87FC2}" type="datetime6">
              <a:rPr lang="en-US" smtClean="0"/>
              <a:t>December 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E8831-5383-4524-9486-47417724E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KRITAGYA- A National level Hackathon 2.0 on Precision and Economical Animal Farming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7878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1B9D60-4769-4561-8751-1442C746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615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641,6,General Instruction"/>
</p:tagLst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94186EA-B0B2-4E41-A351-6242F0C72D9D}" vid="{E142F899-578D-4885-93C2-118BB84F88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449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Symbol</vt:lpstr>
      <vt:lpstr>PwC</vt:lpstr>
      <vt:lpstr>PowerPoint Presentation</vt:lpstr>
      <vt:lpstr>Content</vt:lpstr>
      <vt:lpstr>Solution offered to problem statement (Novelty  / Uniqueness) (max. 2 slides)</vt:lpstr>
      <vt:lpstr>Market and competitive landscape (max. 4 slides)</vt:lpstr>
      <vt:lpstr>Team composition and involvement (max. 2 slides)</vt:lpstr>
      <vt:lpstr>General Instruction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Nilesh Pradiprao Deshmukh</dc:creator>
  <cp:lastModifiedBy>Nilesh Deshmukh (IN)</cp:lastModifiedBy>
  <cp:revision>12</cp:revision>
  <dcterms:created xsi:type="dcterms:W3CDTF">2020-10-31T10:33:45Z</dcterms:created>
  <dcterms:modified xsi:type="dcterms:W3CDTF">2021-12-14T11:16:28Z</dcterms:modified>
</cp:coreProperties>
</file>